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212" y="-8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6FB6A-61CF-4FD0-93D2-DE8E71EECB52}" type="datetimeFigureOut">
              <a:rPr lang="es-CR" smtClean="0"/>
              <a:t>01/06/2015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45011-76D2-4D9B-844A-752B9FA8409B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616176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6FB6A-61CF-4FD0-93D2-DE8E71EECB52}" type="datetimeFigureOut">
              <a:rPr lang="es-CR" smtClean="0"/>
              <a:t>01/06/2015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45011-76D2-4D9B-844A-752B9FA8409B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43230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6FB6A-61CF-4FD0-93D2-DE8E71EECB52}" type="datetimeFigureOut">
              <a:rPr lang="es-CR" smtClean="0"/>
              <a:t>01/06/2015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45011-76D2-4D9B-844A-752B9FA8409B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812510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6FB6A-61CF-4FD0-93D2-DE8E71EECB52}" type="datetimeFigureOut">
              <a:rPr lang="es-CR" smtClean="0"/>
              <a:t>01/06/2015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45011-76D2-4D9B-844A-752B9FA8409B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783159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6FB6A-61CF-4FD0-93D2-DE8E71EECB52}" type="datetimeFigureOut">
              <a:rPr lang="es-CR" smtClean="0"/>
              <a:t>01/06/2015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45011-76D2-4D9B-844A-752B9FA8409B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776523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6FB6A-61CF-4FD0-93D2-DE8E71EECB52}" type="datetimeFigureOut">
              <a:rPr lang="es-CR" smtClean="0"/>
              <a:t>01/06/2015</a:t>
            </a:fld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45011-76D2-4D9B-844A-752B9FA8409B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538943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6FB6A-61CF-4FD0-93D2-DE8E71EECB52}" type="datetimeFigureOut">
              <a:rPr lang="es-CR" smtClean="0"/>
              <a:t>01/06/2015</a:t>
            </a:fld>
            <a:endParaRPr lang="es-C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45011-76D2-4D9B-844A-752B9FA8409B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194953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6FB6A-61CF-4FD0-93D2-DE8E71EECB52}" type="datetimeFigureOut">
              <a:rPr lang="es-CR" smtClean="0"/>
              <a:t>01/06/2015</a:t>
            </a:fld>
            <a:endParaRPr lang="es-C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45011-76D2-4D9B-844A-752B9FA8409B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970845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6FB6A-61CF-4FD0-93D2-DE8E71EECB52}" type="datetimeFigureOut">
              <a:rPr lang="es-CR" smtClean="0"/>
              <a:t>01/06/2015</a:t>
            </a:fld>
            <a:endParaRPr lang="es-C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45011-76D2-4D9B-844A-752B9FA8409B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103516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6FB6A-61CF-4FD0-93D2-DE8E71EECB52}" type="datetimeFigureOut">
              <a:rPr lang="es-CR" smtClean="0"/>
              <a:t>01/06/2015</a:t>
            </a:fld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45011-76D2-4D9B-844A-752B9FA8409B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39446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6FB6A-61CF-4FD0-93D2-DE8E71EECB52}" type="datetimeFigureOut">
              <a:rPr lang="es-CR" smtClean="0"/>
              <a:t>01/06/2015</a:t>
            </a:fld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45011-76D2-4D9B-844A-752B9FA8409B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122256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66FB6A-61CF-4FD0-93D2-DE8E71EECB52}" type="datetimeFigureOut">
              <a:rPr lang="es-CR" smtClean="0"/>
              <a:t>01/06/2015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C45011-76D2-4D9B-844A-752B9FA8409B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754976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772816"/>
            <a:ext cx="8254329" cy="4745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2268463" y="414061"/>
            <a:ext cx="479650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R" sz="6000" dirty="0" smtClean="0">
                <a:latin typeface="Castellar" panose="020A0402060406010301" pitchFamily="18" charset="0"/>
              </a:rPr>
              <a:t>ARBOLEDA</a:t>
            </a:r>
            <a:endParaRPr lang="es-CR" sz="6000" dirty="0">
              <a:latin typeface="Castellar" panose="020A0402060406010301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8559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</Words>
  <Application>Microsoft Office PowerPoint</Application>
  <PresentationFormat>Presentación en pantalla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Alejandro Salas</dc:creator>
  <cp:lastModifiedBy>Carolina Guillen</cp:lastModifiedBy>
  <cp:revision>2</cp:revision>
  <dcterms:created xsi:type="dcterms:W3CDTF">2015-04-16T18:04:25Z</dcterms:created>
  <dcterms:modified xsi:type="dcterms:W3CDTF">2015-06-01T15:14:57Z</dcterms:modified>
</cp:coreProperties>
</file>